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761" r:id="rId3"/>
    <p:sldId id="803" r:id="rId4"/>
    <p:sldId id="770" r:id="rId5"/>
    <p:sldId id="762" r:id="rId6"/>
    <p:sldId id="778" r:id="rId7"/>
    <p:sldId id="787" r:id="rId8"/>
    <p:sldId id="80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4660"/>
  </p:normalViewPr>
  <p:slideViewPr>
    <p:cSldViewPr snapToGrid="0">
      <p:cViewPr>
        <p:scale>
          <a:sx n="117" d="100"/>
          <a:sy n="117" d="100"/>
        </p:scale>
        <p:origin x="-1128" y="-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1BB4-ABA2-13FC-02C7-BA6940D62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338EEE-48B1-CD70-BF6D-9BF08A38C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9BAF-3885-4024-B09A-D6888B35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CDCF8-F3AA-AE1F-AEC2-E629EE9A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ADC59-AEE3-18C8-84DE-2B1693D0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53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133F-4CB6-2EF8-77AE-AB0AB4E5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717E1-7D77-912F-B093-CD1A37C20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E3E4F-739B-F88F-077F-22AD9A2D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DC871-8CAB-0960-4303-ACA6328B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0BC56-D802-7E72-0224-8717539B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78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9F818-CAF0-1816-BBE0-7C955E704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2A2BF-F8DB-45AE-613B-4C8E121DE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A46F4-62BE-7B5B-FC73-FCB3E0D2C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C40E1-2DD4-E6C4-AD3B-CBA166B1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608CA-C07C-064B-44BF-B9B18A59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89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A049-B2C8-5F50-1F68-F2020683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69B2-0E6B-83AD-D55C-C82F02104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8321F-C7FD-85A1-9563-CD5F4564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F1EA3-F5C3-0A83-0CDC-C22F618D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6C19-60AB-62B2-6839-0187AB39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39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24BD-8047-1D65-C037-18750F9E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C3238-ED47-A220-461E-668C7D37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DAE09-D464-16A2-212F-4DDCB0CF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0F1A9-8399-AE47-7967-A3C8272C9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70DF-4A87-C661-3910-258CC0A6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41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5254-FB80-E04A-943F-700947E2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E663-DC65-FCA4-8F1D-196CBC212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1E868-2688-DB33-C99A-310A2DD3C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54CA6-1FBC-5B9B-6CE8-B3430397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59255-A208-0440-CBD7-F816E31C6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3F078-C5BB-9805-1F41-83556A88F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05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6E74-7974-A593-6C14-8DD5E72D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FE23F-8F48-194B-D4AA-99BABC5E8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ACBBB-6238-83A0-9467-54662E1E8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9B348-6EE9-0269-A370-19AC66501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B00BAE-9D24-8BAF-AF2C-F1C82AEFC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D86C8D-2C68-DC12-A84E-F60D08E2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F70A6B-F1A5-C229-F11E-7BA30AD5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4EB1F-1663-4D69-0D03-2AABC30F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1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E964-2877-0B73-F344-55D16768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F2F37-3232-6351-708A-17AED9EA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DD1E3-5C3A-C96C-6B30-658EE8B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B693F-E1C1-6810-979A-33704C27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96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55C2F-99BC-1BBE-A6BF-C91CC284E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16821-0DC4-A204-3254-FA8EA3C21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4BC07-5C16-DBF7-CC35-BCB8D392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37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7C39-6EA6-DD45-9542-8550E4F8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2FB2E-86A9-DBB3-9987-FBE41955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84232-4437-5678-D354-9E1BDA3A8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ECCE1-DABC-DF03-D16F-FAA0FFF4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E1531-6C39-B659-C9D3-88998FF50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28F86-2D4F-53EA-7E74-E81ED537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73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D10D-356A-EB77-700D-39AEED44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E45CC-624E-859B-54A2-8C54916FA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780AF-87B0-3AE9-F843-078035CD1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EE2BC-9BE4-D551-512D-63142B6D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8AC0F-A3B0-5F55-5077-2CC4DD87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BF582-484F-FA69-38DD-70C96D46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086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E50B4-248D-25EE-2914-106D1A0B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DC413-F39B-FF6C-B700-88EAB2071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A4BC7-80F2-174C-3A70-95E2AFF0E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C1131-5700-4A01-910D-6D8BEEE99788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90ADB-AE0D-46B6-F197-D1B654815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C4F3A-4BFA-D35B-9D5A-D64CE6620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45A04-4D3F-4816-AF7E-529AC3DAC0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13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3EB807-F717-E881-08CA-C64A1C9E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39" y="618980"/>
            <a:ext cx="8217322" cy="5620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A56F0-7480-C0D0-DA09-749542EEABDB}"/>
              </a:ext>
            </a:extLst>
          </p:cNvPr>
          <p:cNvSpPr txBox="1"/>
          <p:nvPr/>
        </p:nvSpPr>
        <p:spPr>
          <a:xfrm>
            <a:off x="306825" y="2358017"/>
            <a:ext cx="235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Position 0  - cot</a:t>
            </a:r>
            <a:r>
              <a:rPr lang="fr-FR" sz="2400" dirty="0"/>
              <a:t>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6B0C1-7A0C-CDE8-F877-F1BB843C07D3}"/>
              </a:ext>
            </a:extLst>
          </p:cNvPr>
          <p:cNvSpPr txBox="1"/>
          <p:nvPr/>
        </p:nvSpPr>
        <p:spPr>
          <a:xfrm>
            <a:off x="916425" y="1026833"/>
            <a:ext cx="307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Position 1  - </a:t>
            </a:r>
            <a:r>
              <a:rPr lang="en-US" sz="2400" dirty="0" err="1"/>
              <a:t>pommette</a:t>
            </a:r>
            <a:endParaRPr lang="fr-F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40DBE-EE92-BFAA-F26F-72DD84CBC961}"/>
              </a:ext>
            </a:extLst>
          </p:cNvPr>
          <p:cNvSpPr txBox="1"/>
          <p:nvPr/>
        </p:nvSpPr>
        <p:spPr>
          <a:xfrm>
            <a:off x="1173645" y="3627491"/>
            <a:ext cx="2969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Position 2  - </a:t>
            </a:r>
            <a:r>
              <a:rPr lang="fr-FR" sz="2400" dirty="0"/>
              <a:t>bouche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602AD-A0D1-9C7A-F386-CF0ADFB1C2FF}"/>
              </a:ext>
            </a:extLst>
          </p:cNvPr>
          <p:cNvSpPr txBox="1"/>
          <p:nvPr/>
        </p:nvSpPr>
        <p:spPr>
          <a:xfrm>
            <a:off x="6004892" y="1896352"/>
            <a:ext cx="27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Position 3  - </a:t>
            </a:r>
            <a:r>
              <a:rPr lang="fr-FR" sz="2400" dirty="0" err="1"/>
              <a:t>monton</a:t>
            </a:r>
            <a:r>
              <a:rPr lang="fr-FR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9D1C3-9186-B30F-C265-27C431C77BD3}"/>
              </a:ext>
            </a:extLst>
          </p:cNvPr>
          <p:cNvSpPr txBox="1"/>
          <p:nvPr/>
        </p:nvSpPr>
        <p:spPr>
          <a:xfrm>
            <a:off x="6004892" y="3606020"/>
            <a:ext cx="307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Position 4  - gorge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87412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1631-441F-E08E-D65F-FA3DAAF6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45428" y="1452418"/>
            <a:ext cx="2987483" cy="29540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477B93-4CF8-B956-CCCF-F2B28CEB302A}"/>
              </a:ext>
            </a:extLst>
          </p:cNvPr>
          <p:cNvSpPr/>
          <p:nvPr/>
        </p:nvSpPr>
        <p:spPr>
          <a:xfrm rot="15949770" flipH="1">
            <a:off x="5343779" y="1865415"/>
            <a:ext cx="764771" cy="51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6B387A-5E3F-2B70-45DA-18666B1649CA}"/>
              </a:ext>
            </a:extLst>
          </p:cNvPr>
          <p:cNvGrpSpPr/>
          <p:nvPr/>
        </p:nvGrpSpPr>
        <p:grpSpPr>
          <a:xfrm flipH="1">
            <a:off x="5137603" y="1218148"/>
            <a:ext cx="3219078" cy="2952437"/>
            <a:chOff x="6257921" y="1049546"/>
            <a:chExt cx="1663786" cy="16002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BD46CB-F1C7-2A0B-CCCE-C08C2933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7921" y="1049546"/>
              <a:ext cx="1663786" cy="16002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071551-0BC9-B89D-A441-33908B22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24091" y="1139138"/>
              <a:ext cx="962234" cy="112631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42BC65E-BD61-48AF-857A-841B8AF9B605}"/>
              </a:ext>
            </a:extLst>
          </p:cNvPr>
          <p:cNvSpPr/>
          <p:nvPr/>
        </p:nvSpPr>
        <p:spPr>
          <a:xfrm rot="20163817">
            <a:off x="1640937" y="2588505"/>
            <a:ext cx="781272" cy="80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699743-4F55-260C-1CD0-763C4C6095BA}"/>
              </a:ext>
            </a:extLst>
          </p:cNvPr>
          <p:cNvGrpSpPr/>
          <p:nvPr/>
        </p:nvGrpSpPr>
        <p:grpSpPr>
          <a:xfrm flipH="1">
            <a:off x="8425685" y="1218148"/>
            <a:ext cx="2987483" cy="3092553"/>
            <a:chOff x="9818159" y="1101885"/>
            <a:chExt cx="1466925" cy="17209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435FAF-80A9-D074-282B-7E6F60AD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159" y="1101885"/>
              <a:ext cx="1466925" cy="17209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6788D3-247F-6C24-99F9-A6BA48783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26728" y="1218148"/>
              <a:ext cx="962234" cy="1126314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154A1-3B09-687B-BB8C-7F3429A126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408" r="51100" b="7715"/>
          <a:stretch/>
        </p:blipFill>
        <p:spPr>
          <a:xfrm rot="1685691" flipH="1">
            <a:off x="4102564" y="4961254"/>
            <a:ext cx="836010" cy="10544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CBBC6B-0FC9-EF58-1F57-0FA6A1E9D2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038" r="23879" b="11321"/>
          <a:stretch/>
        </p:blipFill>
        <p:spPr>
          <a:xfrm rot="1772200" flipH="1">
            <a:off x="5660584" y="4923425"/>
            <a:ext cx="803008" cy="11243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6A80C4-3F8F-5A32-B302-18BA85D029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080" t="-789" r="11837" b="10157"/>
          <a:stretch/>
        </p:blipFill>
        <p:spPr>
          <a:xfrm rot="1772200" flipH="1">
            <a:off x="6699202" y="4805579"/>
            <a:ext cx="760175" cy="10877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5BD6AD-68DF-1F61-8B33-9390B9AAF6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425" t="-3073" r="492" b="9966"/>
          <a:stretch/>
        </p:blipFill>
        <p:spPr>
          <a:xfrm rot="1772201" flipH="1">
            <a:off x="7699277" y="4671917"/>
            <a:ext cx="760175" cy="11174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A977F5-9EFD-76C2-AE37-A2BD53E54B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290" r="38678" b="11834"/>
          <a:stretch/>
        </p:blipFill>
        <p:spPr>
          <a:xfrm rot="1568598" flipH="1">
            <a:off x="5028632" y="4850398"/>
            <a:ext cx="622151" cy="11185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753883-FABA-D997-84A1-401920CFA7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513" r="65871" b="9193"/>
          <a:stretch/>
        </p:blipFill>
        <p:spPr>
          <a:xfrm rot="1544192" flipH="1">
            <a:off x="3218713" y="4903348"/>
            <a:ext cx="737241" cy="1114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8B5B89-D978-E562-5589-D5CD3F777E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59" r="79096" b="5774"/>
          <a:stretch/>
        </p:blipFill>
        <p:spPr>
          <a:xfrm rot="1554956" flipH="1">
            <a:off x="2396673" y="4825768"/>
            <a:ext cx="503383" cy="1089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0C0B81-09C3-3BBB-23DE-1E0FD7B30B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9433" b="8023"/>
          <a:stretch/>
        </p:blipFill>
        <p:spPr>
          <a:xfrm rot="1772200" flipH="1">
            <a:off x="2292898" y="3023042"/>
            <a:ext cx="829290" cy="1035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9D6CD-7122-4900-6D07-294C5D401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855" y="3471335"/>
            <a:ext cx="457223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91CF8A-00EB-0E6D-E093-38573C80E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506856"/>
              </p:ext>
            </p:extLst>
          </p:nvPr>
        </p:nvGraphicFramePr>
        <p:xfrm>
          <a:off x="205967" y="948781"/>
          <a:ext cx="5890033" cy="43806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931">
                  <a:extLst>
                    <a:ext uri="{9D8B030D-6E8A-4147-A177-3AD203B41FA5}">
                      <a16:colId xmlns:a16="http://schemas.microsoft.com/office/drawing/2014/main" val="3788028113"/>
                    </a:ext>
                  </a:extLst>
                </a:gridCol>
                <a:gridCol w="995841">
                  <a:extLst>
                    <a:ext uri="{9D8B030D-6E8A-4147-A177-3AD203B41FA5}">
                      <a16:colId xmlns:a16="http://schemas.microsoft.com/office/drawing/2014/main" val="2663140369"/>
                    </a:ext>
                  </a:extLst>
                </a:gridCol>
                <a:gridCol w="740808">
                  <a:extLst>
                    <a:ext uri="{9D8B030D-6E8A-4147-A177-3AD203B41FA5}">
                      <a16:colId xmlns:a16="http://schemas.microsoft.com/office/drawing/2014/main" val="4230616557"/>
                    </a:ext>
                  </a:extLst>
                </a:gridCol>
                <a:gridCol w="582931">
                  <a:extLst>
                    <a:ext uri="{9D8B030D-6E8A-4147-A177-3AD203B41FA5}">
                      <a16:colId xmlns:a16="http://schemas.microsoft.com/office/drawing/2014/main" val="1190479242"/>
                    </a:ext>
                  </a:extLst>
                </a:gridCol>
                <a:gridCol w="922974">
                  <a:extLst>
                    <a:ext uri="{9D8B030D-6E8A-4147-A177-3AD203B41FA5}">
                      <a16:colId xmlns:a16="http://schemas.microsoft.com/office/drawing/2014/main" val="3687438565"/>
                    </a:ext>
                  </a:extLst>
                </a:gridCol>
                <a:gridCol w="1238729">
                  <a:extLst>
                    <a:ext uri="{9D8B030D-6E8A-4147-A177-3AD203B41FA5}">
                      <a16:colId xmlns:a16="http://schemas.microsoft.com/office/drawing/2014/main" val="641133199"/>
                    </a:ext>
                  </a:extLst>
                </a:gridCol>
                <a:gridCol w="825819">
                  <a:extLst>
                    <a:ext uri="{9D8B030D-6E8A-4147-A177-3AD203B41FA5}">
                      <a16:colId xmlns:a16="http://schemas.microsoft.com/office/drawing/2014/main" val="2085578331"/>
                    </a:ext>
                  </a:extLst>
                </a:gridCol>
              </a:tblGrid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position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position group 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vowel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confirguration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confirguration group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consonant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1898324985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coté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p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3419062370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coté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o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d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1327896225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coté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9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Z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1970461650"/>
                  </a:ext>
                </a:extLst>
              </a:tr>
              <a:tr h="32668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pommette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5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k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3830838866"/>
                  </a:ext>
                </a:extLst>
              </a:tr>
              <a:tr h="32668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pommette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v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174590292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bouche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i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z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3768373576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bouche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u="none" strike="noStrike">
                          <a:effectLst/>
                        </a:rPr>
                        <a:t>§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072" marR="6072" marT="6072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s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595438837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bouche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u="none" strike="noStrike">
                          <a:effectLst/>
                        </a:rPr>
                        <a:t>@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072" marR="6072" marT="6072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3012602894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monton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402192102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monton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u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1086493704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monton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u="none" strike="noStrike">
                          <a:effectLst/>
                        </a:rPr>
                        <a:t>O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072" marR="6072" marT="6072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1991210255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gorge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5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t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2849268898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gorge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y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5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m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1404180184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gorge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5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f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2570036608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5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3661281143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5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S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3700777966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5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765591564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5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w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1837324468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7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g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2058418470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7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j 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2625738567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u="none" strike="noStrike">
                          <a:effectLst/>
                        </a:rPr>
                        <a:t>7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G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945080080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2" marR="6072" marT="6072" marB="0" anchor="b"/>
                </a:tc>
                <a:extLst>
                  <a:ext uri="{0D108BD9-81ED-4DB2-BD59-A6C34878D82A}">
                    <a16:rowId xmlns:a16="http://schemas.microsoft.com/office/drawing/2014/main" val="138778561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DA5DC4B-F3C6-4485-A381-951F36537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9567"/>
            <a:ext cx="6060434" cy="39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95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B66B3-6481-496D-1C6E-EC987949C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0" t="7035" r="8155" b="1480"/>
          <a:stretch/>
        </p:blipFill>
        <p:spPr>
          <a:xfrm>
            <a:off x="6969890" y="4274183"/>
            <a:ext cx="1667135" cy="1818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E3076A-2494-FCC4-F05E-DDDBFA198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5" t="11264" r="9298" b="3593"/>
          <a:stretch/>
        </p:blipFill>
        <p:spPr>
          <a:xfrm>
            <a:off x="5051164" y="4302875"/>
            <a:ext cx="1701886" cy="1805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60B06-B82F-4593-3170-EAF614A19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9" b="3460"/>
          <a:stretch/>
        </p:blipFill>
        <p:spPr>
          <a:xfrm>
            <a:off x="5010883" y="1272872"/>
            <a:ext cx="1663786" cy="1805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D86A-EA5F-9C38-C6F7-0351CC334C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6" t="4551" r="6380" b="3191"/>
          <a:stretch/>
        </p:blipFill>
        <p:spPr>
          <a:xfrm>
            <a:off x="3270893" y="1267215"/>
            <a:ext cx="1624122" cy="1816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BBBB3-C4C8-7D1D-D2D1-500F66BF6B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44" t="8807" r="16087" b="4478"/>
          <a:stretch/>
        </p:blipFill>
        <p:spPr>
          <a:xfrm>
            <a:off x="3072421" y="4274182"/>
            <a:ext cx="1684245" cy="1789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9A74A-84AB-3154-9510-448B02E54D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9" t="3052" r="3510" b="549"/>
          <a:stretch/>
        </p:blipFill>
        <p:spPr>
          <a:xfrm>
            <a:off x="6894370" y="1331480"/>
            <a:ext cx="1624123" cy="1805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193CC-2E1F-EDB7-101C-C9D0248AD4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42" t="4983"/>
          <a:stretch/>
        </p:blipFill>
        <p:spPr>
          <a:xfrm>
            <a:off x="1340395" y="1272872"/>
            <a:ext cx="1667135" cy="1816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A169F9-234F-63EA-919C-C099934530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42" b="4983"/>
          <a:stretch/>
        </p:blipFill>
        <p:spPr>
          <a:xfrm>
            <a:off x="1110788" y="4260931"/>
            <a:ext cx="1667135" cy="1816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35648-3757-28CC-4B74-9B641543384E}"/>
              </a:ext>
            </a:extLst>
          </p:cNvPr>
          <p:cNvSpPr txBox="1"/>
          <p:nvPr/>
        </p:nvSpPr>
        <p:spPr>
          <a:xfrm>
            <a:off x="3812025" y="537683"/>
            <a:ext cx="405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Position 0  - cot</a:t>
            </a:r>
            <a:r>
              <a:rPr lang="fr-FR" sz="3600" dirty="0"/>
              <a:t>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E7612C-61D9-8AB3-6608-0EB9D2653899}"/>
              </a:ext>
            </a:extLst>
          </p:cNvPr>
          <p:cNvSpPr txBox="1"/>
          <p:nvPr/>
        </p:nvSpPr>
        <p:spPr>
          <a:xfrm>
            <a:off x="1416599" y="3089066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0</a:t>
            </a:r>
            <a:endParaRPr lang="fr-F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6355E-F2CE-6E71-1614-045B1C415029}"/>
              </a:ext>
            </a:extLst>
          </p:cNvPr>
          <p:cNvSpPr txBox="1"/>
          <p:nvPr/>
        </p:nvSpPr>
        <p:spPr>
          <a:xfrm>
            <a:off x="3118486" y="3117198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1</a:t>
            </a:r>
            <a:endParaRPr lang="fr-FR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DB898-8B48-DB1B-2F3F-E39ABC22B8C9}"/>
              </a:ext>
            </a:extLst>
          </p:cNvPr>
          <p:cNvSpPr txBox="1"/>
          <p:nvPr/>
        </p:nvSpPr>
        <p:spPr>
          <a:xfrm>
            <a:off x="5117842" y="3203372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2</a:t>
            </a:r>
            <a:endParaRPr lang="fr-FR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B83729-9F29-514A-B1BC-5A01C7D9445C}"/>
              </a:ext>
            </a:extLst>
          </p:cNvPr>
          <p:cNvSpPr txBox="1"/>
          <p:nvPr/>
        </p:nvSpPr>
        <p:spPr>
          <a:xfrm>
            <a:off x="7012798" y="3181465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3</a:t>
            </a:r>
            <a:endParaRPr lang="fr-FR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91FB1-6538-7B0C-98DA-FD6C945D2D42}"/>
              </a:ext>
            </a:extLst>
          </p:cNvPr>
          <p:cNvSpPr txBox="1"/>
          <p:nvPr/>
        </p:nvSpPr>
        <p:spPr>
          <a:xfrm>
            <a:off x="1491241" y="6097665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4</a:t>
            </a:r>
            <a:endParaRPr lang="fr-FR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99B421-6AFF-5FDA-8B2B-16A7A6A07DFE}"/>
              </a:ext>
            </a:extLst>
          </p:cNvPr>
          <p:cNvSpPr txBox="1"/>
          <p:nvPr/>
        </p:nvSpPr>
        <p:spPr>
          <a:xfrm>
            <a:off x="3193128" y="6125797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5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5834C-12FB-9FED-31C8-F8C4ED05E0DD}"/>
              </a:ext>
            </a:extLst>
          </p:cNvPr>
          <p:cNvSpPr txBox="1"/>
          <p:nvPr/>
        </p:nvSpPr>
        <p:spPr>
          <a:xfrm>
            <a:off x="5192484" y="6211971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6</a:t>
            </a:r>
            <a:endParaRPr lang="fr-FR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325E0-72C1-A6EE-2C6A-0F4C4BD9EAC8}"/>
              </a:ext>
            </a:extLst>
          </p:cNvPr>
          <p:cNvSpPr txBox="1"/>
          <p:nvPr/>
        </p:nvSpPr>
        <p:spPr>
          <a:xfrm>
            <a:off x="7087440" y="6190064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7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05129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14C4EF-B306-99BB-FE07-2836516FE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0" t="5866" r="11226" b="5815"/>
          <a:stretch/>
        </p:blipFill>
        <p:spPr>
          <a:xfrm>
            <a:off x="7749633" y="4006075"/>
            <a:ext cx="1517538" cy="1632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55C887-BB71-A2C3-173C-39FC46959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" t="8316" r="6007" b="5819"/>
          <a:stretch/>
        </p:blipFill>
        <p:spPr>
          <a:xfrm>
            <a:off x="5775444" y="3964503"/>
            <a:ext cx="1542410" cy="16412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F24A55-FF85-6164-8A0B-3FA5E4081A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8" t="4760" r="4944" b="6542"/>
          <a:stretch/>
        </p:blipFill>
        <p:spPr>
          <a:xfrm>
            <a:off x="5993867" y="1701062"/>
            <a:ext cx="1517056" cy="1644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59EAD8-087F-2916-0F20-8E5E00C1B6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10" t="10651" r="11754" b="5800"/>
          <a:stretch/>
        </p:blipFill>
        <p:spPr>
          <a:xfrm>
            <a:off x="4058343" y="1765329"/>
            <a:ext cx="1564976" cy="16447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FC07E4-5D72-97F9-D4AA-1AD716887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11" t="13275" r="11594" b="7200"/>
          <a:stretch/>
        </p:blipFill>
        <p:spPr>
          <a:xfrm>
            <a:off x="3839544" y="3930574"/>
            <a:ext cx="1517538" cy="16412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86C9B5-9BE1-C182-42C3-7C51A7889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86" t="7762" b="4442"/>
          <a:stretch/>
        </p:blipFill>
        <p:spPr>
          <a:xfrm>
            <a:off x="7774800" y="1701062"/>
            <a:ext cx="1564138" cy="16447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1B35B3-B3FD-E50B-3D33-EA03748EC9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12" t="11960" b="1994"/>
          <a:stretch/>
        </p:blipFill>
        <p:spPr>
          <a:xfrm>
            <a:off x="2134817" y="1784263"/>
            <a:ext cx="1517537" cy="16447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C27BA0-98C0-B329-24FC-27F1F0737D0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183" r="6811" b="2384"/>
          <a:stretch/>
        </p:blipFill>
        <p:spPr>
          <a:xfrm>
            <a:off x="2065481" y="3919928"/>
            <a:ext cx="1517538" cy="16427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29B8476-D2E0-5172-46BB-A7878B9077E0}"/>
              </a:ext>
            </a:extLst>
          </p:cNvPr>
          <p:cNvSpPr txBox="1"/>
          <p:nvPr/>
        </p:nvSpPr>
        <p:spPr>
          <a:xfrm>
            <a:off x="3812025" y="537683"/>
            <a:ext cx="478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Position 1  - </a:t>
            </a:r>
            <a:r>
              <a:rPr lang="en-US" sz="3600" dirty="0" err="1"/>
              <a:t>pommette</a:t>
            </a:r>
            <a:endParaRPr lang="fr-FR" sz="3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FC1CF4-0596-555B-F7CD-21C9BBD1D083}"/>
              </a:ext>
            </a:extLst>
          </p:cNvPr>
          <p:cNvSpPr txBox="1"/>
          <p:nvPr/>
        </p:nvSpPr>
        <p:spPr>
          <a:xfrm>
            <a:off x="2178601" y="3317667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0</a:t>
            </a:r>
            <a:endParaRPr lang="fr-FR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1B56FA-9FE5-41BD-5431-B9D3A4AC912A}"/>
              </a:ext>
            </a:extLst>
          </p:cNvPr>
          <p:cNvSpPr txBox="1"/>
          <p:nvPr/>
        </p:nvSpPr>
        <p:spPr>
          <a:xfrm>
            <a:off x="3880488" y="3345799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1</a:t>
            </a:r>
            <a:endParaRPr lang="fr-FR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C818ED-C41E-A319-6920-E76095765D08}"/>
              </a:ext>
            </a:extLst>
          </p:cNvPr>
          <p:cNvSpPr txBox="1"/>
          <p:nvPr/>
        </p:nvSpPr>
        <p:spPr>
          <a:xfrm>
            <a:off x="5879844" y="3431973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2</a:t>
            </a:r>
            <a:endParaRPr lang="fr-FR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79096E-54FA-0BE2-0E2A-3CC788C6C691}"/>
              </a:ext>
            </a:extLst>
          </p:cNvPr>
          <p:cNvSpPr txBox="1"/>
          <p:nvPr/>
        </p:nvSpPr>
        <p:spPr>
          <a:xfrm>
            <a:off x="7774800" y="3410066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3</a:t>
            </a:r>
            <a:endParaRPr lang="fr-FR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E5B0E4-5B3C-8EF8-BD77-7B0B7E971388}"/>
              </a:ext>
            </a:extLst>
          </p:cNvPr>
          <p:cNvSpPr txBox="1"/>
          <p:nvPr/>
        </p:nvSpPr>
        <p:spPr>
          <a:xfrm>
            <a:off x="2253243" y="5758998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4</a:t>
            </a:r>
            <a:endParaRPr lang="fr-FR" sz="3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C69755-2801-1627-85A3-D43F9A3869FC}"/>
              </a:ext>
            </a:extLst>
          </p:cNvPr>
          <p:cNvSpPr txBox="1"/>
          <p:nvPr/>
        </p:nvSpPr>
        <p:spPr>
          <a:xfrm>
            <a:off x="3955130" y="5787130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5</a:t>
            </a:r>
            <a:endParaRPr lang="fr-FR" sz="3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96A31D-A484-B219-8F9C-0036A6F5EC46}"/>
              </a:ext>
            </a:extLst>
          </p:cNvPr>
          <p:cNvSpPr txBox="1"/>
          <p:nvPr/>
        </p:nvSpPr>
        <p:spPr>
          <a:xfrm>
            <a:off x="5954486" y="5873304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6</a:t>
            </a:r>
            <a:endParaRPr lang="fr-FR" sz="3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601E5A-7824-7134-D4B1-D2F9FFE528DB}"/>
              </a:ext>
            </a:extLst>
          </p:cNvPr>
          <p:cNvSpPr txBox="1"/>
          <p:nvPr/>
        </p:nvSpPr>
        <p:spPr>
          <a:xfrm>
            <a:off x="7849442" y="5851397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7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107338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5A7A6-73AE-9F1E-0DFE-74D86F1E4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0" t="6562" r="6816" b="4195"/>
          <a:stretch/>
        </p:blipFill>
        <p:spPr>
          <a:xfrm>
            <a:off x="7774906" y="3816575"/>
            <a:ext cx="1845715" cy="1892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324E5-DAB6-3814-7578-0F807A2A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0" t="2858" r="6132" b="2515"/>
          <a:stretch/>
        </p:blipFill>
        <p:spPr>
          <a:xfrm>
            <a:off x="5910119" y="3820037"/>
            <a:ext cx="1796585" cy="1892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C81DD-FD7B-A4C2-15B2-D3BD10285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9" t="2606" r="6187" b="3570"/>
          <a:stretch/>
        </p:blipFill>
        <p:spPr>
          <a:xfrm>
            <a:off x="5910120" y="1309911"/>
            <a:ext cx="1815545" cy="1912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490C7-4E47-2CB3-380D-03FDD861A7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9" t="1568" r="3535" b="2508"/>
          <a:stretch/>
        </p:blipFill>
        <p:spPr>
          <a:xfrm>
            <a:off x="3958641" y="1279269"/>
            <a:ext cx="1815545" cy="19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D6901-CFA7-69CE-BF70-A21FAC43FF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2" t="1804" r="3691" b="2272"/>
          <a:stretch/>
        </p:blipFill>
        <p:spPr>
          <a:xfrm>
            <a:off x="3958641" y="3803259"/>
            <a:ext cx="1825403" cy="19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3E157A-7C88-1FB7-3117-FF14777FD6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8" t="3774" r="6600"/>
          <a:stretch/>
        </p:blipFill>
        <p:spPr>
          <a:xfrm>
            <a:off x="7861599" y="1222320"/>
            <a:ext cx="1808263" cy="194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C828F-0DE4-D2D0-CE76-09225C7EA8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45" r="2418"/>
          <a:stretch/>
        </p:blipFill>
        <p:spPr>
          <a:xfrm>
            <a:off x="1944009" y="1279269"/>
            <a:ext cx="1825403" cy="19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4CD8D-ED9B-E553-9BBD-983F083CBC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73" t="2671" r="3501" b="3198"/>
          <a:stretch/>
        </p:blipFill>
        <p:spPr>
          <a:xfrm>
            <a:off x="2055191" y="3788147"/>
            <a:ext cx="1825403" cy="1888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429EBD-BAEB-CC17-63E9-E90BAA5262C3}"/>
              </a:ext>
            </a:extLst>
          </p:cNvPr>
          <p:cNvSpPr txBox="1"/>
          <p:nvPr/>
        </p:nvSpPr>
        <p:spPr>
          <a:xfrm>
            <a:off x="3812025" y="537683"/>
            <a:ext cx="405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Position 2  - </a:t>
            </a:r>
            <a:r>
              <a:rPr lang="fr-FR" sz="3600" dirty="0"/>
              <a:t>bouche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CED18-C9C0-44FB-2EE0-760772404216}"/>
              </a:ext>
            </a:extLst>
          </p:cNvPr>
          <p:cNvSpPr txBox="1"/>
          <p:nvPr/>
        </p:nvSpPr>
        <p:spPr>
          <a:xfrm>
            <a:off x="2322535" y="3089066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0</a:t>
            </a:r>
            <a:endParaRPr lang="fr-F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54040-0983-266D-121B-330CDD6C7C11}"/>
              </a:ext>
            </a:extLst>
          </p:cNvPr>
          <p:cNvSpPr txBox="1"/>
          <p:nvPr/>
        </p:nvSpPr>
        <p:spPr>
          <a:xfrm>
            <a:off x="4024422" y="3117198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1</a:t>
            </a:r>
            <a:endParaRPr lang="fr-FR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04E7A-117A-2AE3-5C76-812E5EAA6573}"/>
              </a:ext>
            </a:extLst>
          </p:cNvPr>
          <p:cNvSpPr txBox="1"/>
          <p:nvPr/>
        </p:nvSpPr>
        <p:spPr>
          <a:xfrm>
            <a:off x="6023778" y="3203372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2</a:t>
            </a:r>
            <a:endParaRPr lang="fr-FR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592A01-F5EF-EC41-B8DD-9400B2F00B42}"/>
              </a:ext>
            </a:extLst>
          </p:cNvPr>
          <p:cNvSpPr txBox="1"/>
          <p:nvPr/>
        </p:nvSpPr>
        <p:spPr>
          <a:xfrm>
            <a:off x="7918734" y="3181465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3</a:t>
            </a:r>
            <a:endParaRPr lang="fr-FR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02EBF-022E-4CE4-DBF1-19832EE92896}"/>
              </a:ext>
            </a:extLst>
          </p:cNvPr>
          <p:cNvSpPr txBox="1"/>
          <p:nvPr/>
        </p:nvSpPr>
        <p:spPr>
          <a:xfrm>
            <a:off x="2371776" y="5648931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4</a:t>
            </a:r>
            <a:endParaRPr lang="fr-FR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F8C33-A689-4992-EE57-EB60C6B1B3BD}"/>
              </a:ext>
            </a:extLst>
          </p:cNvPr>
          <p:cNvSpPr txBox="1"/>
          <p:nvPr/>
        </p:nvSpPr>
        <p:spPr>
          <a:xfrm>
            <a:off x="4073663" y="5677063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5</a:t>
            </a:r>
            <a:endParaRPr lang="fr-FR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4D9B94-B442-C79A-421E-3F7AFFB4487D}"/>
              </a:ext>
            </a:extLst>
          </p:cNvPr>
          <p:cNvSpPr txBox="1"/>
          <p:nvPr/>
        </p:nvSpPr>
        <p:spPr>
          <a:xfrm>
            <a:off x="6073019" y="5763237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6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532F4F-1FEB-1E59-868D-A1B7A847DB86}"/>
              </a:ext>
            </a:extLst>
          </p:cNvPr>
          <p:cNvSpPr txBox="1"/>
          <p:nvPr/>
        </p:nvSpPr>
        <p:spPr>
          <a:xfrm>
            <a:off x="7967975" y="5741330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7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44243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2CE8F-334F-8948-AA3C-8E9BA6032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8" t="-1" r="6108" b="2708"/>
          <a:stretch/>
        </p:blipFill>
        <p:spPr>
          <a:xfrm>
            <a:off x="7891372" y="4342534"/>
            <a:ext cx="1902925" cy="1933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100EAA-3BA8-925C-2312-1AF8158B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5" t="7781" r="4910" b="3950"/>
          <a:stretch/>
        </p:blipFill>
        <p:spPr>
          <a:xfrm>
            <a:off x="5879390" y="4342534"/>
            <a:ext cx="1937773" cy="1933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8B36C-D135-65D9-9333-5CA2A472F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" t="6954" r="3255" b="5175"/>
          <a:stretch/>
        </p:blipFill>
        <p:spPr>
          <a:xfrm>
            <a:off x="5862529" y="1481557"/>
            <a:ext cx="1880510" cy="1947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51471-66E5-3590-83B7-90EB956702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7" t="2181" r="6885" b="3169"/>
          <a:stretch/>
        </p:blipFill>
        <p:spPr>
          <a:xfrm>
            <a:off x="3812025" y="1492043"/>
            <a:ext cx="1897058" cy="1947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79300F-BCE3-796B-7EE8-4775861BCA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56" t="5662" r="4518" b="3162"/>
          <a:stretch/>
        </p:blipFill>
        <p:spPr>
          <a:xfrm>
            <a:off x="3900881" y="4370665"/>
            <a:ext cx="1904300" cy="1933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DB467-B4EC-E03D-0884-5046896870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91" t="7787" r="2897" b="1654"/>
          <a:stretch/>
        </p:blipFill>
        <p:spPr>
          <a:xfrm>
            <a:off x="7817163" y="1481557"/>
            <a:ext cx="1880510" cy="1949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B4F0E-B378-9B74-F9BC-2AB323DBDE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90" b="1071"/>
          <a:stretch/>
        </p:blipFill>
        <p:spPr>
          <a:xfrm>
            <a:off x="1868825" y="1440851"/>
            <a:ext cx="1943200" cy="1947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F0EA97-E8EB-E5F7-4F39-91DA63E960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33" t="10407" r="1060" b="4530"/>
          <a:stretch/>
        </p:blipFill>
        <p:spPr>
          <a:xfrm>
            <a:off x="1810258" y="4370664"/>
            <a:ext cx="1904300" cy="19338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8183D1-E2CC-546C-CC99-85F42EF591D4}"/>
              </a:ext>
            </a:extLst>
          </p:cNvPr>
          <p:cNvSpPr txBox="1"/>
          <p:nvPr/>
        </p:nvSpPr>
        <p:spPr>
          <a:xfrm>
            <a:off x="3812025" y="541132"/>
            <a:ext cx="405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Position 3  - </a:t>
            </a:r>
            <a:r>
              <a:rPr lang="fr-FR" sz="3600" dirty="0" err="1"/>
              <a:t>monton</a:t>
            </a:r>
            <a:r>
              <a:rPr lang="fr-FR" sz="3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1D667-37E5-8A98-5759-47D5D5999C80}"/>
              </a:ext>
            </a:extLst>
          </p:cNvPr>
          <p:cNvSpPr txBox="1"/>
          <p:nvPr/>
        </p:nvSpPr>
        <p:spPr>
          <a:xfrm>
            <a:off x="2265686" y="3295895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0</a:t>
            </a:r>
            <a:endParaRPr lang="fr-F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8DE5AF-E3FC-31F6-4942-0D617C7E84B1}"/>
              </a:ext>
            </a:extLst>
          </p:cNvPr>
          <p:cNvSpPr txBox="1"/>
          <p:nvPr/>
        </p:nvSpPr>
        <p:spPr>
          <a:xfrm>
            <a:off x="3967573" y="3324027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1</a:t>
            </a:r>
            <a:endParaRPr lang="fr-FR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03CFA-6CC3-33A9-DE14-F1747E789AA8}"/>
              </a:ext>
            </a:extLst>
          </p:cNvPr>
          <p:cNvSpPr txBox="1"/>
          <p:nvPr/>
        </p:nvSpPr>
        <p:spPr>
          <a:xfrm>
            <a:off x="5966929" y="3410201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2</a:t>
            </a:r>
            <a:endParaRPr lang="fr-FR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F800EF-B488-23C4-B2D7-82D2C8D74C45}"/>
              </a:ext>
            </a:extLst>
          </p:cNvPr>
          <p:cNvSpPr txBox="1"/>
          <p:nvPr/>
        </p:nvSpPr>
        <p:spPr>
          <a:xfrm>
            <a:off x="7861885" y="3388294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3</a:t>
            </a:r>
            <a:endParaRPr lang="fr-FR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24454-42E8-2B40-39FE-EE8A591EE1DA}"/>
              </a:ext>
            </a:extLst>
          </p:cNvPr>
          <p:cNvSpPr txBox="1"/>
          <p:nvPr/>
        </p:nvSpPr>
        <p:spPr>
          <a:xfrm>
            <a:off x="2340328" y="6304494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4</a:t>
            </a:r>
            <a:endParaRPr lang="fr-FR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B218C-E3C0-65FE-549D-60226A0CED47}"/>
              </a:ext>
            </a:extLst>
          </p:cNvPr>
          <p:cNvSpPr txBox="1"/>
          <p:nvPr/>
        </p:nvSpPr>
        <p:spPr>
          <a:xfrm>
            <a:off x="4042215" y="6332626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5</a:t>
            </a:r>
            <a:endParaRPr lang="fr-FR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32D382-48A9-653B-1E53-F9238C15741A}"/>
              </a:ext>
            </a:extLst>
          </p:cNvPr>
          <p:cNvSpPr txBox="1"/>
          <p:nvPr/>
        </p:nvSpPr>
        <p:spPr>
          <a:xfrm>
            <a:off x="6041571" y="6418800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6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F46ABE-7F74-EF86-C93D-5BFB0516C106}"/>
              </a:ext>
            </a:extLst>
          </p:cNvPr>
          <p:cNvSpPr txBox="1"/>
          <p:nvPr/>
        </p:nvSpPr>
        <p:spPr>
          <a:xfrm>
            <a:off x="7936527" y="6396893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7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60271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FE8B8-FA79-68A3-6013-BF2E2CEE2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8" t="5169" r="4903" b="4466"/>
          <a:stretch/>
        </p:blipFill>
        <p:spPr>
          <a:xfrm>
            <a:off x="7362829" y="4501241"/>
            <a:ext cx="1670955" cy="1796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B847F-53FD-2C2E-EEA7-E19FE0470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7" t="3146" r="6007" b="2573"/>
          <a:stretch/>
        </p:blipFill>
        <p:spPr>
          <a:xfrm>
            <a:off x="5626767" y="4501242"/>
            <a:ext cx="1646518" cy="179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19B4E-A991-CB7F-CE0A-49F77AF1E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9" t="2294" r="2465" b="3000"/>
          <a:stretch/>
        </p:blipFill>
        <p:spPr>
          <a:xfrm>
            <a:off x="5523758" y="1982028"/>
            <a:ext cx="1658997" cy="1804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7F95C-BE5F-ED27-C9E1-BC38EBA915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7" t="3232" r="2017" b="2567"/>
          <a:stretch/>
        </p:blipFill>
        <p:spPr>
          <a:xfrm>
            <a:off x="3759186" y="2024743"/>
            <a:ext cx="1658997" cy="1800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AED7C-795D-3978-B031-DE3FA0C02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09" t="4981" r="9612" b="1978"/>
          <a:stretch/>
        </p:blipFill>
        <p:spPr>
          <a:xfrm>
            <a:off x="3734370" y="4457631"/>
            <a:ext cx="1646518" cy="1796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962BFE-D760-CBDD-B84B-9FF6309126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8" t="2421" b="5929"/>
          <a:stretch/>
        </p:blipFill>
        <p:spPr>
          <a:xfrm>
            <a:off x="7288330" y="1982028"/>
            <a:ext cx="1670954" cy="1804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9CE07B-9F1B-3069-63DA-318E332335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53" t="2875" r="3248" b="4154"/>
          <a:stretch/>
        </p:blipFill>
        <p:spPr>
          <a:xfrm>
            <a:off x="1845578" y="1982029"/>
            <a:ext cx="1642913" cy="18479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E4BD9A-BEC1-FB2D-CBD2-771B9CBD4A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16" t="1267" r="4286" b="1536"/>
          <a:stretch/>
        </p:blipFill>
        <p:spPr>
          <a:xfrm>
            <a:off x="1845578" y="4419600"/>
            <a:ext cx="1642913" cy="17961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8746DE-AA67-E870-D5DB-07B71DFA83B8}"/>
              </a:ext>
            </a:extLst>
          </p:cNvPr>
          <p:cNvSpPr txBox="1"/>
          <p:nvPr/>
        </p:nvSpPr>
        <p:spPr>
          <a:xfrm>
            <a:off x="3812025" y="537683"/>
            <a:ext cx="405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Position 4  - gorge</a:t>
            </a:r>
            <a:endParaRPr lang="fr-FR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4B7F4D-27D0-558A-896A-8870B1EF56AA}"/>
              </a:ext>
            </a:extLst>
          </p:cNvPr>
          <p:cNvSpPr txBox="1"/>
          <p:nvPr/>
        </p:nvSpPr>
        <p:spPr>
          <a:xfrm>
            <a:off x="1982657" y="3720438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0</a:t>
            </a:r>
            <a:endParaRPr lang="fr-FR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72BF5-FEBE-8EEC-27A9-40FC0CEC25D1}"/>
              </a:ext>
            </a:extLst>
          </p:cNvPr>
          <p:cNvSpPr txBox="1"/>
          <p:nvPr/>
        </p:nvSpPr>
        <p:spPr>
          <a:xfrm>
            <a:off x="3684544" y="3748570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1</a:t>
            </a:r>
            <a:endParaRPr lang="fr-FR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F94780-07AD-2763-1480-8029A453E0B5}"/>
              </a:ext>
            </a:extLst>
          </p:cNvPr>
          <p:cNvSpPr txBox="1"/>
          <p:nvPr/>
        </p:nvSpPr>
        <p:spPr>
          <a:xfrm>
            <a:off x="5683900" y="3704117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2</a:t>
            </a:r>
            <a:endParaRPr lang="fr-FR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90C928-AF4C-3D64-52C8-3189DA1EB7F0}"/>
              </a:ext>
            </a:extLst>
          </p:cNvPr>
          <p:cNvSpPr txBox="1"/>
          <p:nvPr/>
        </p:nvSpPr>
        <p:spPr>
          <a:xfrm>
            <a:off x="7578856" y="3682210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3</a:t>
            </a:r>
            <a:endParaRPr lang="fr-FR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449015-4848-3564-F3FA-8B11A9E46EB1}"/>
              </a:ext>
            </a:extLst>
          </p:cNvPr>
          <p:cNvSpPr txBox="1"/>
          <p:nvPr/>
        </p:nvSpPr>
        <p:spPr>
          <a:xfrm>
            <a:off x="2057299" y="6097665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4</a:t>
            </a:r>
            <a:endParaRPr lang="fr-FR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F87047-EBD4-2CF0-1814-B0D26A9E3AAD}"/>
              </a:ext>
            </a:extLst>
          </p:cNvPr>
          <p:cNvSpPr txBox="1"/>
          <p:nvPr/>
        </p:nvSpPr>
        <p:spPr>
          <a:xfrm>
            <a:off x="3759186" y="6125797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5</a:t>
            </a:r>
            <a:endParaRPr lang="fr-FR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DA1DA-EA4D-1F7B-0EFD-5FA33C9ACFFF}"/>
              </a:ext>
            </a:extLst>
          </p:cNvPr>
          <p:cNvSpPr txBox="1"/>
          <p:nvPr/>
        </p:nvSpPr>
        <p:spPr>
          <a:xfrm>
            <a:off x="5758542" y="6211971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6</a:t>
            </a:r>
            <a:endParaRPr lang="fr-FR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62B2E-FED8-F74B-EE20-9F537B9E5882}"/>
              </a:ext>
            </a:extLst>
          </p:cNvPr>
          <p:cNvSpPr txBox="1"/>
          <p:nvPr/>
        </p:nvSpPr>
        <p:spPr>
          <a:xfrm>
            <a:off x="7653498" y="6190064"/>
            <a:ext cx="170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shape 7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060654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5280</TotalTime>
  <Words>235</Words>
  <Application>Microsoft Office PowerPoint</Application>
  <PresentationFormat>Widescreen</PresentationFormat>
  <Paragraphs>161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Hagar Salpeter</dc:creator>
  <cp:lastModifiedBy>Hagar Salpeter</cp:lastModifiedBy>
  <cp:revision>4</cp:revision>
  <dcterms:created xsi:type="dcterms:W3CDTF">2022-07-03T16:38:00Z</dcterms:created>
  <dcterms:modified xsi:type="dcterms:W3CDTF">2022-07-07T08:38:38Z</dcterms:modified>
</cp:coreProperties>
</file>